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22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400" y="2758157"/>
            <a:ext cx="8688614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Know irregular </a:t>
            </a:r>
            <a:r>
              <a:rPr lang="en-US" sz="4000" smtClean="0">
                <a:latin typeface="Toonish" pitchFamily="2" charset="0"/>
                <a:ea typeface="Toonish" pitchFamily="2" charset="0"/>
              </a:rPr>
              <a:t>past participles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778" y="3855032"/>
            <a:ext cx="8688614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Retell events in a story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1407" y="5452748"/>
            <a:ext cx="8688614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Use the </a:t>
            </a:r>
            <a:r>
              <a:rPr lang="en-US" sz="4800" dirty="0" smtClean="0">
                <a:latin typeface="CaliBrush" panose="02000500000000000000" pitchFamily="2" charset="0"/>
                <a:ea typeface="Toonish" pitchFamily="2" charset="0"/>
              </a:rPr>
              <a:t>passé </a:t>
            </a:r>
            <a:r>
              <a:rPr lang="en-US" sz="4800" dirty="0" err="1" smtClean="0">
                <a:latin typeface="CaliBrush" panose="02000500000000000000" pitchFamily="2" charset="0"/>
                <a:ea typeface="Toonish" pitchFamily="2" charset="0"/>
              </a:rPr>
              <a:t>composé</a:t>
            </a:r>
            <a:endParaRPr lang="en-US" sz="48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4701</TotalTime>
  <Words>27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2014-09-22T11:45:47Z</dcterms:modified>
</cp:coreProperties>
</file>